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5" d="100"/>
          <a:sy n="105" d="100"/>
        </p:scale>
        <p:origin x="22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72194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20 ч. 09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ночью 5-10, днем 9-14, порывы 15-20 м/с. Температура воздуха ночью 13-15, днем 25-27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мая по 08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щквал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юго-восточный 9-14, порывы 15-20 м/с. Температура воздуха 12-14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74234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25791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5209</cp:revision>
  <cp:lastPrinted>2021-07-01T03:56:27Z</cp:lastPrinted>
  <dcterms:created xsi:type="dcterms:W3CDTF">2018-03-27T06:03:00Z</dcterms:created>
  <dcterms:modified xsi:type="dcterms:W3CDTF">2026-05-08T09:31:26Z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